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</p:sldIdLst>
  <p:sldSz cx="11430000" cy="4986338"/>
  <p:notesSz cx="6858000" cy="9144000"/>
  <p:defaultTextStyle>
    <a:defPPr>
      <a:defRPr lang="zh-CN"/>
    </a:defPPr>
    <a:lvl1pPr marL="0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1pPr>
    <a:lvl2pPr marL="393969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2pPr>
    <a:lvl3pPr marL="787938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3pPr>
    <a:lvl4pPr marL="1181908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4pPr>
    <a:lvl5pPr marL="1575877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5pPr>
    <a:lvl6pPr marL="1969846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6pPr>
    <a:lvl7pPr marL="2363815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7pPr>
    <a:lvl8pPr marL="2757785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8pPr>
    <a:lvl9pPr marL="3151754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E51"/>
    <a:srgbClr val="FDAC00"/>
    <a:srgbClr val="FFCF4D"/>
    <a:srgbClr val="4CCFF2"/>
    <a:srgbClr val="4DBCA6"/>
    <a:srgbClr val="2B9C86"/>
    <a:srgbClr val="FFE699"/>
    <a:srgbClr val="E1AE00"/>
    <a:srgbClr val="32A2C6"/>
    <a:srgbClr val="84C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89389" autoAdjust="0"/>
  </p:normalViewPr>
  <p:slideViewPr>
    <p:cSldViewPr snapToGrid="0">
      <p:cViewPr varScale="1">
        <p:scale>
          <a:sx n="87" d="100"/>
          <a:sy n="87" d="100"/>
        </p:scale>
        <p:origin x="40" y="128"/>
      </p:cViewPr>
      <p:guideLst>
        <p:guide orient="horz" pos="1570"/>
        <p:guide pos="36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911A9-7DEE-4C23-9699-727A1C1545DC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07950" y="1143000"/>
            <a:ext cx="7073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F8A4-6818-4E2A-82CE-D95A5C76F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1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57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3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8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2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2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78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40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6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8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0" y="816052"/>
            <a:ext cx="8572500" cy="173598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50" y="2618982"/>
            <a:ext cx="8572500" cy="120387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9114" y="192760"/>
            <a:ext cx="2309813" cy="307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6700" y="192760"/>
            <a:ext cx="6789539" cy="307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5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859" y="1243122"/>
            <a:ext cx="9858375" cy="20741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9859" y="3336923"/>
            <a:ext cx="9858375" cy="10907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36700" y="964949"/>
            <a:ext cx="4549675" cy="2300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29250" y="964949"/>
            <a:ext cx="4549676" cy="2300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7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1" y="265477"/>
            <a:ext cx="9858375" cy="9637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7302" y="1222346"/>
            <a:ext cx="4835425" cy="5990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7302" y="1821398"/>
            <a:ext cx="4835425" cy="26790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786437" y="1222346"/>
            <a:ext cx="4859239" cy="5990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786437" y="1821398"/>
            <a:ext cx="4859239" cy="26790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6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6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2" y="332422"/>
            <a:ext cx="3686472" cy="11634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9238" y="717941"/>
            <a:ext cx="5786438" cy="35435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02" y="1495902"/>
            <a:ext cx="3686472" cy="27713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2" y="332422"/>
            <a:ext cx="3686472" cy="11634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59238" y="717941"/>
            <a:ext cx="5786438" cy="35435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02" y="1495902"/>
            <a:ext cx="3686472" cy="27713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5813" y="265477"/>
            <a:ext cx="9858375" cy="96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1327381"/>
            <a:ext cx="9858375" cy="31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5813" y="4621597"/>
            <a:ext cx="2571750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786188" y="4621597"/>
            <a:ext cx="3857625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2438" y="4621597"/>
            <a:ext cx="2571750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0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12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12" Type="http://schemas.openxmlformats.org/officeDocument/2006/relationships/image" Target="../media/image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12" Type="http://schemas.openxmlformats.org/officeDocument/2006/relationships/image" Target="../media/image7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1F7329-7CDD-451F-B816-4D793060842C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6BF19E-068F-41BD-BE36-0F9EC61F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文本框 9">
              <a:extLst>
                <a:ext uri="{FF2B5EF4-FFF2-40B4-BE49-F238E27FC236}">
                  <a16:creationId xmlns:a16="http://schemas.microsoft.com/office/drawing/2014/main" id="{F79FC148-939E-4F27-81A1-4508BCFFC6F3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78D2EEA-C026-4D24-B9D0-9CAECA0EEDA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752" y="525264"/>
            <a:ext cx="5326907" cy="3904693"/>
          </a:xfrm>
          <a:prstGeom prst="rect">
            <a:avLst/>
          </a:prstGeom>
        </p:spPr>
      </p:pic>
      <p:pic>
        <p:nvPicPr>
          <p:cNvPr id="29" name="bookcover">
            <a:hlinkClick r:id="" action="ppaction://media"/>
            <a:extLst>
              <a:ext uri="{FF2B5EF4-FFF2-40B4-BE49-F238E27FC236}">
                <a16:creationId xmlns:a16="http://schemas.microsoft.com/office/drawing/2014/main" id="{8881F630-EFE5-4B35-BE83-826EA4A41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32452" y="5361634"/>
            <a:ext cx="507797" cy="507797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high confidence">
            <a:extLst>
              <a:ext uri="{FF2B5EF4-FFF2-40B4-BE49-F238E27FC236}">
                <a16:creationId xmlns:a16="http://schemas.microsoft.com/office/drawing/2014/main" id="{2035C3EA-4EDB-42C0-A197-EF400D844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ACC97-7D9F-4CF6-A0B8-2B974A7E92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58" y="1039822"/>
            <a:ext cx="538972" cy="4336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915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29" y="993193"/>
            <a:ext cx="5258305" cy="2803703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5918385" y="3875259"/>
            <a:ext cx="437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But we do not play with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82" y="3828685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3" y="1443789"/>
              <a:ext cx="3152276" cy="1829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9537565" y="3875259"/>
            <a:ext cx="75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fire</a:t>
            </a:r>
            <a:endParaRPr lang="en-US" sz="2400" dirty="0"/>
          </a:p>
        </p:txBody>
      </p:sp>
      <p:pic>
        <p:nvPicPr>
          <p:cNvPr id="18" name="page10">
            <a:hlinkClick r:id="" action="ppaction://media"/>
            <a:extLst>
              <a:ext uri="{FF2B5EF4-FFF2-40B4-BE49-F238E27FC236}">
                <a16:creationId xmlns:a16="http://schemas.microsoft.com/office/drawing/2014/main" id="{018DEF5E-827A-4BF9-822E-D01B3E3A2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13603" y="5298977"/>
            <a:ext cx="380060" cy="3800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5569EE-60DC-4029-AB1E-1F29190272EA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668347-7D46-4E47-97EB-D82D598A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263C7CA3-7FC8-493F-88B0-007C7D40B0B8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AFF5E4A9-7BE2-4461-A820-C1D672ADEC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4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9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8D2EEA-C026-4D24-B9D0-9CAECA0EE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46" y="406760"/>
            <a:ext cx="4644290" cy="4023198"/>
          </a:xfrm>
          <a:prstGeom prst="rect">
            <a:avLst/>
          </a:prstGeom>
        </p:spPr>
      </p:pic>
      <p:pic>
        <p:nvPicPr>
          <p:cNvPr id="29" name="bookcover">
            <a:hlinkClick r:id="" action="ppaction://media"/>
            <a:extLst>
              <a:ext uri="{FF2B5EF4-FFF2-40B4-BE49-F238E27FC236}">
                <a16:creationId xmlns:a16="http://schemas.microsoft.com/office/drawing/2014/main" id="{8881F630-EFE5-4B35-BE83-826EA4A41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32452" y="5361634"/>
            <a:ext cx="507797" cy="5077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5A996D-0A5D-4A49-9DAD-23E91D3B1D8E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D58E58-FBE2-403F-9315-0A6A0AD4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9">
              <a:extLst>
                <a:ext uri="{FF2B5EF4-FFF2-40B4-BE49-F238E27FC236}">
                  <a16:creationId xmlns:a16="http://schemas.microsoft.com/office/drawing/2014/main" id="{D1C61AEE-0BA8-4B81-A43D-096B96B31A62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2D980951-249E-4604-8FE0-9B8167897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940FB-5016-4490-B19A-8DD17684F1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92" y="739930"/>
            <a:ext cx="483286" cy="3888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801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0525" y="918505"/>
            <a:ext cx="5372514" cy="2953082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87187" y="3854567"/>
            <a:ext cx="299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66" y="3849171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age3">
            <a:hlinkClick r:id="" action="ppaction://media"/>
            <a:extLst>
              <a:ext uri="{FF2B5EF4-FFF2-40B4-BE49-F238E27FC236}">
                <a16:creationId xmlns:a16="http://schemas.microsoft.com/office/drawing/2014/main" id="{C4E91EB6-F338-49B1-8D4D-A319A17C5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32566" y="5484123"/>
            <a:ext cx="500663" cy="5006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Znalezione obrazy dla zapytania game tag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993" y="1411800"/>
              <a:ext cx="3293488" cy="1897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94234" y="3849171"/>
            <a:ext cx="149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 </a:t>
            </a:r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tag</a:t>
            </a:r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4BFCCE-2DF7-44BC-B19C-3BCED0D1F5F8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C0010D-EB57-4E2B-8445-0527673BB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文本框 9">
              <a:extLst>
                <a:ext uri="{FF2B5EF4-FFF2-40B4-BE49-F238E27FC236}">
                  <a16:creationId xmlns:a16="http://schemas.microsoft.com/office/drawing/2014/main" id="{1984E66B-FA2C-462A-ADAD-9CDBA0C75B9D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57D63F3F-1C9F-43A0-B187-C8B2DE36B2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6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5" y="935540"/>
            <a:ext cx="5372514" cy="2919011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87187" y="3854567"/>
            <a:ext cx="369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66" y="3849171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72285" y="1432438"/>
              <a:ext cx="3214040" cy="1897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56516" y="3856798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 baseball</a:t>
            </a:r>
            <a:endParaRPr lang="en-US" sz="2400" dirty="0"/>
          </a:p>
        </p:txBody>
      </p:sp>
      <p:pic>
        <p:nvPicPr>
          <p:cNvPr id="18" name="page4">
            <a:hlinkClick r:id="" action="ppaction://media"/>
            <a:extLst>
              <a:ext uri="{FF2B5EF4-FFF2-40B4-BE49-F238E27FC236}">
                <a16:creationId xmlns:a16="http://schemas.microsoft.com/office/drawing/2014/main" id="{3E4EFB0A-3FE3-4579-B83A-D7AFD43AE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17053" y="5217814"/>
            <a:ext cx="460527" cy="4605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F6AF5-CC45-4456-A9EF-F0DC942642C2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7BD1E5-B7B8-4622-9717-68F1FB4B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文本框 9">
              <a:extLst>
                <a:ext uri="{FF2B5EF4-FFF2-40B4-BE49-F238E27FC236}">
                  <a16:creationId xmlns:a16="http://schemas.microsoft.com/office/drawing/2014/main" id="{6AA63E9D-447C-4C56-A851-1A7E62773374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F9C56473-6640-4FF1-9153-40951C2BE3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7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Guided Reading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35540"/>
            <a:ext cx="5284323" cy="2919011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87188" y="3854567"/>
            <a:ext cx="349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66" y="3849171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72285" y="1454598"/>
              <a:ext cx="3214040" cy="18530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87750" y="3854567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 soccer</a:t>
            </a:r>
            <a:endParaRPr lang="en-US" sz="2400" dirty="0"/>
          </a:p>
        </p:txBody>
      </p:sp>
      <p:pic>
        <p:nvPicPr>
          <p:cNvPr id="15" name="page5">
            <a:hlinkClick r:id="" action="ppaction://media"/>
            <a:extLst>
              <a:ext uri="{FF2B5EF4-FFF2-40B4-BE49-F238E27FC236}">
                <a16:creationId xmlns:a16="http://schemas.microsoft.com/office/drawing/2014/main" id="{4473EE60-CE23-4CF5-B9AC-0BEC04D0B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12277" y="5247971"/>
            <a:ext cx="470079" cy="47007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E5F0A29-BC14-4382-B085-821B550F1E44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B3298-9858-45CE-B0F8-33C11D75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A2CD7D09-DB85-4F66-8F04-44AFDAAD44D3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5E91FF84-1B84-487B-8EC8-6531C42DA7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4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256770" y="226456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Listen and read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63199"/>
            <a:ext cx="5284323" cy="2863692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51834" y="3854566"/>
            <a:ext cx="380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66" y="3849171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3144" y="1454598"/>
              <a:ext cx="3032321" cy="18530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87750" y="3854567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 dress-up</a:t>
            </a:r>
            <a:endParaRPr lang="en-US" sz="2400" dirty="0"/>
          </a:p>
        </p:txBody>
      </p:sp>
      <p:pic>
        <p:nvPicPr>
          <p:cNvPr id="18" name="page6">
            <a:hlinkClick r:id="" action="ppaction://media"/>
            <a:extLst>
              <a:ext uri="{FF2B5EF4-FFF2-40B4-BE49-F238E27FC236}">
                <a16:creationId xmlns:a16="http://schemas.microsoft.com/office/drawing/2014/main" id="{7A5E30E6-B985-4F5B-8400-7104AE6A4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1405" y="5304564"/>
            <a:ext cx="411823" cy="4118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9F121-22E6-4584-B129-3980A596A152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5655F7-692C-43C5-BBBB-9707E6C88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6C311AD3-EEC0-4D90-9B33-367E78BF6783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F287F372-C8CE-4B2E-A17F-DA9D964FDF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2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65233"/>
            <a:ext cx="5284323" cy="2859623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353228" y="3874607"/>
            <a:ext cx="380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66" y="3849171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2" y="1454598"/>
              <a:ext cx="3176337" cy="18530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87750" y="3854567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 house</a:t>
            </a:r>
            <a:endParaRPr lang="en-US" sz="2400" dirty="0"/>
          </a:p>
        </p:txBody>
      </p:sp>
      <p:pic>
        <p:nvPicPr>
          <p:cNvPr id="15" name="page7">
            <a:hlinkClick r:id="" action="ppaction://media"/>
            <a:extLst>
              <a:ext uri="{FF2B5EF4-FFF2-40B4-BE49-F238E27FC236}">
                <a16:creationId xmlns:a16="http://schemas.microsoft.com/office/drawing/2014/main" id="{37D6A7C8-0DC9-422E-A396-4387C5D43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32566" y="5171086"/>
            <a:ext cx="392961" cy="392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EFB60-5D5A-4CDD-8422-A900B569C680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41E4D39-1AFE-4C9A-BEB0-F67341D5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文本框 9">
              <a:extLst>
                <a:ext uri="{FF2B5EF4-FFF2-40B4-BE49-F238E27FC236}">
                  <a16:creationId xmlns:a16="http://schemas.microsoft.com/office/drawing/2014/main" id="{0C4450EB-ACFF-4CB6-B3AC-A92E1E9E7B6B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F31FED8C-6530-40B5-BD20-9C6C76ED5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8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69846"/>
            <a:ext cx="5284323" cy="2850397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5918385" y="3881958"/>
            <a:ext cx="459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82" y="3828685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2" y="1489388"/>
              <a:ext cx="3176337" cy="17835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7398764" y="3881958"/>
            <a:ext cx="313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 hide-and-seek</a:t>
            </a:r>
            <a:endParaRPr lang="en-US" sz="2400" dirty="0"/>
          </a:p>
        </p:txBody>
      </p:sp>
      <p:pic>
        <p:nvPicPr>
          <p:cNvPr id="18" name="page8">
            <a:hlinkClick r:id="" action="ppaction://media"/>
            <a:extLst>
              <a:ext uri="{FF2B5EF4-FFF2-40B4-BE49-F238E27FC236}">
                <a16:creationId xmlns:a16="http://schemas.microsoft.com/office/drawing/2014/main" id="{75E31B10-3ECF-41CC-9588-54FF84B6F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87999" y="5218598"/>
            <a:ext cx="431267" cy="4312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0FD9A8-BA98-427F-8182-9DB6E7439DFB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FC78D1-B232-44D9-8A53-50DCC57E8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086ECAB5-CA56-42A7-BC85-01CE3148A7FC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D796CC76-0889-4125-AF8D-A6E399C4F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71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93193"/>
            <a:ext cx="5284323" cy="2803703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5819266" y="3864330"/>
            <a:ext cx="459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C90147-FFEF-4EA3-8898-C2F139294B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82" y="3828685"/>
            <a:ext cx="629503" cy="50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2" y="1443789"/>
              <a:ext cx="3205213" cy="1829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7398764" y="3881958"/>
            <a:ext cx="313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solidFill>
                  <a:srgbClr val="FDAC00"/>
                </a:solidFill>
                <a:latin typeface="Century Gothic" panose="020B0502020202020204" pitchFamily="34" charset="0"/>
              </a:rPr>
              <a:t>play video games</a:t>
            </a:r>
            <a:endParaRPr lang="en-US" sz="2400" dirty="0"/>
          </a:p>
        </p:txBody>
      </p:sp>
      <p:pic>
        <p:nvPicPr>
          <p:cNvPr id="15" name="page9">
            <a:hlinkClick r:id="" action="ppaction://media"/>
            <a:extLst>
              <a:ext uri="{FF2B5EF4-FFF2-40B4-BE49-F238E27FC236}">
                <a16:creationId xmlns:a16="http://schemas.microsoft.com/office/drawing/2014/main" id="{667084B0-A2F3-4645-8E37-0FE4541C0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98972" y="5149490"/>
            <a:ext cx="409321" cy="4093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C56D7F-575D-47E7-8E43-FECA43174D9A}"/>
              </a:ext>
            </a:extLst>
          </p:cNvPr>
          <p:cNvGrpSpPr/>
          <p:nvPr/>
        </p:nvGrpSpPr>
        <p:grpSpPr>
          <a:xfrm>
            <a:off x="-4147" y="34010"/>
            <a:ext cx="3530133" cy="654111"/>
            <a:chOff x="-4147" y="34010"/>
            <a:chExt cx="3530133" cy="6541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5E12D-358F-4E21-8E68-BF38D6758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47" y="34010"/>
              <a:ext cx="3530133" cy="654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D2366690-1A5C-4B3D-9BC4-D55C19274A65}"/>
                </a:ext>
              </a:extLst>
            </p:cNvPr>
            <p:cNvSpPr txBox="1"/>
            <p:nvPr/>
          </p:nvSpPr>
          <p:spPr>
            <a:xfrm>
              <a:off x="256770" y="226456"/>
              <a:ext cx="307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8031"/>
              <a:r>
                <a:rPr lang="en-US" altLang="zh-CN" sz="2400" dirty="0">
                  <a:solidFill>
                    <a:srgbClr val="FFFBE5"/>
                  </a:solidFill>
                  <a:latin typeface="Century Gothic" panose="020B0502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Listen And Read</a:t>
              </a:r>
              <a:endParaRPr lang="zh-CN" altLang="en-US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BA5BF7CF-7963-46CF-932A-9C990971C8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583" y="805767"/>
            <a:ext cx="2588535" cy="38955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7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  <a:alpha val="7000"/>
          </a:schemeClr>
        </a:solidFill>
        <a:ln>
          <a:noFill/>
        </a:ln>
        <a:effectLst>
          <a:glow rad="101600">
            <a:srgbClr val="FFE699">
              <a:alpha val="60000"/>
            </a:srgbClr>
          </a:glow>
        </a:effectLst>
      </a:spPr>
      <a:bodyPr rtlCol="0" anchor="ctr"/>
      <a:lstStyle>
        <a:defPPr algn="ctr">
          <a:defRPr/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Custom</PresentationFormat>
  <Paragraphs>38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宋体</vt:lpstr>
      <vt:lpstr>Arial</vt:lpstr>
      <vt:lpstr>Arial Unicode MS</vt:lpstr>
      <vt:lpstr>Calibri</vt:lpstr>
      <vt:lpstr>Calibri Light</vt:lpstr>
      <vt:lpstr>Century Gothic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EEO</dc:creator>
  <cp:lastModifiedBy>American English Center</cp:lastModifiedBy>
  <cp:revision>187</cp:revision>
  <dcterms:created xsi:type="dcterms:W3CDTF">2016-04-22T02:21:36Z</dcterms:created>
  <dcterms:modified xsi:type="dcterms:W3CDTF">2018-05-28T18:25:56Z</dcterms:modified>
</cp:coreProperties>
</file>